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Montserrat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5.xml"/><Relationship Id="rId41" Type="http://schemas.openxmlformats.org/officeDocument/2006/relationships/font" Target="fonts/Lat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Lato-bold.fntdata"/><Relationship Id="rId16" Type="http://schemas.openxmlformats.org/officeDocument/2006/relationships/slide" Target="slides/slide11.xml"/><Relationship Id="rId38" Type="http://schemas.openxmlformats.org/officeDocument/2006/relationships/font" Target="fonts/La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a28cf9c87b_5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a28cf9c87b_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a28fd2180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a28fd2180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a28fd2180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a28fd2180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a280489a33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a280489a33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a28cf9c87b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a28cf9c87b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a28fd2180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a28fd2180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a28fd2180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a28fd2180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a28fd2180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a28fd2180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a28fd2180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a28fd2180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a28fd2180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a28fd2180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280489a3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a280489a3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a28fd2180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a28fd2180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a28fd21800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a28fd21800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a28fd21800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a28fd2180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a28fd21800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a28fd21800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a28fd21800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a28fd21800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a28fd21800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a28fd21800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a28fd21800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a28fd21800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a28fd21800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a28fd21800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a28fd2180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a28fd2180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a280489a33_6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a280489a33_6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9a795f0e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9a795f0e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a28cf9c87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a28cf9c87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a28cf9c87b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a28cf9c87b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a28cf9c87b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a28cf9c87b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a28cf9c87b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a28cf9c87b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a28cf9c87b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a28cf9c87b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489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51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5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7.png"/><Relationship Id="rId4" Type="http://schemas.openxmlformats.org/officeDocument/2006/relationships/image" Target="../media/image34.png"/><Relationship Id="rId5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1.png"/><Relationship Id="rId4" Type="http://schemas.openxmlformats.org/officeDocument/2006/relationships/image" Target="../media/image41.png"/><Relationship Id="rId5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0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Relationship Id="rId4" Type="http://schemas.openxmlformats.org/officeDocument/2006/relationships/image" Target="../media/image28.png"/><Relationship Id="rId5" Type="http://schemas.openxmlformats.org/officeDocument/2006/relationships/image" Target="../media/image3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6.png"/><Relationship Id="rId4" Type="http://schemas.openxmlformats.org/officeDocument/2006/relationships/image" Target="../media/image2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5.png"/><Relationship Id="rId6" Type="http://schemas.openxmlformats.org/officeDocument/2006/relationships/image" Target="../media/image8.png"/><Relationship Id="rId7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1.png"/><Relationship Id="rId5" Type="http://schemas.openxmlformats.org/officeDocument/2006/relationships/image" Target="../media/image10.png"/><Relationship Id="rId6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48900"/>
            <a:ext cx="5017500" cy="15789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CC4125"/>
                </a:solidFill>
              </a:rPr>
              <a:t>ZELDA++</a:t>
            </a:r>
            <a:endParaRPr>
              <a:solidFill>
                <a:srgbClr val="CC4125"/>
              </a:solidFill>
            </a:endParaRPr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TecProg S71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Thiago Seiji Miyasawa, </a:t>
            </a:r>
            <a:r>
              <a:rPr lang="pt-BR"/>
              <a:t>Victor Boechat Errera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2"/>
          <p:cNvSpPr txBox="1"/>
          <p:nvPr/>
        </p:nvSpPr>
        <p:spPr>
          <a:xfrm>
            <a:off x="2729700" y="284400"/>
            <a:ext cx="3684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Lava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4" name="Google Shape;2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025" y="1773275"/>
            <a:ext cx="2325550" cy="2325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2"/>
          <p:cNvSpPr txBox="1"/>
          <p:nvPr/>
        </p:nvSpPr>
        <p:spPr>
          <a:xfrm>
            <a:off x="4721100" y="2171550"/>
            <a:ext cx="285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obstáculo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não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sólido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2"/>
          <p:cNvSpPr txBox="1"/>
          <p:nvPr/>
        </p:nvSpPr>
        <p:spPr>
          <a:xfrm>
            <a:off x="4721100" y="2845900"/>
            <a:ext cx="2605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qualquer personagem que encostar nela morre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400" y="1574800"/>
            <a:ext cx="2760950" cy="2760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3"/>
          <p:cNvSpPr txBox="1"/>
          <p:nvPr/>
        </p:nvSpPr>
        <p:spPr>
          <a:xfrm>
            <a:off x="2392650" y="288175"/>
            <a:ext cx="435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Plataforma</a:t>
            </a:r>
            <a:endParaRPr sz="24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3" name="Google Shape;223;p23"/>
          <p:cNvSpPr txBox="1"/>
          <p:nvPr/>
        </p:nvSpPr>
        <p:spPr>
          <a:xfrm>
            <a:off x="4725250" y="1807850"/>
            <a:ext cx="163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23"/>
          <p:cNvSpPr txBox="1"/>
          <p:nvPr/>
        </p:nvSpPr>
        <p:spPr>
          <a:xfrm>
            <a:off x="4725250" y="1916425"/>
            <a:ext cx="246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Obstáculo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sólido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23"/>
          <p:cNvSpPr txBox="1"/>
          <p:nvPr/>
        </p:nvSpPr>
        <p:spPr>
          <a:xfrm>
            <a:off x="4716900" y="2918375"/>
            <a:ext cx="293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bloco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básico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da construção das fase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"/>
          <p:cNvSpPr txBox="1"/>
          <p:nvPr/>
        </p:nvSpPr>
        <p:spPr>
          <a:xfrm>
            <a:off x="2717300" y="297025"/>
            <a:ext cx="327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24"/>
          <p:cNvSpPr txBox="1"/>
          <p:nvPr/>
        </p:nvSpPr>
        <p:spPr>
          <a:xfrm>
            <a:off x="2694450" y="173875"/>
            <a:ext cx="3755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Plataforma Falsa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2" name="Google Shape;23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9425" y="1572625"/>
            <a:ext cx="2539825" cy="2539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4"/>
          <p:cNvSpPr txBox="1"/>
          <p:nvPr/>
        </p:nvSpPr>
        <p:spPr>
          <a:xfrm>
            <a:off x="4384325" y="2053350"/>
            <a:ext cx="223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obstáculo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sólido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24"/>
          <p:cNvSpPr txBox="1"/>
          <p:nvPr/>
        </p:nvSpPr>
        <p:spPr>
          <a:xfrm>
            <a:off x="4384325" y="2851525"/>
            <a:ext cx="3367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funciona como uma plataforma comum,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porém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se um jogador ficar muito tempo em cima dela ela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irá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desaparecer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50" y="1802975"/>
            <a:ext cx="4195526" cy="2333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7500" y="1857874"/>
            <a:ext cx="4268349" cy="227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5"/>
          <p:cNvSpPr txBox="1"/>
          <p:nvPr/>
        </p:nvSpPr>
        <p:spPr>
          <a:xfrm>
            <a:off x="1876200" y="530825"/>
            <a:ext cx="55461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Fases</a:t>
            </a:r>
            <a:endParaRPr sz="31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 txBox="1"/>
          <p:nvPr/>
        </p:nvSpPr>
        <p:spPr>
          <a:xfrm>
            <a:off x="3023850" y="172150"/>
            <a:ext cx="30963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Primeira Fase</a:t>
            </a:r>
            <a:endParaRPr sz="3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7" name="Google Shape;2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550" y="1655763"/>
            <a:ext cx="4195526" cy="233377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6"/>
          <p:cNvSpPr txBox="1"/>
          <p:nvPr/>
        </p:nvSpPr>
        <p:spPr>
          <a:xfrm>
            <a:off x="4809375" y="1871625"/>
            <a:ext cx="384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possui dois tipos de inimigos a moa e o octorok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26"/>
          <p:cNvSpPr txBox="1"/>
          <p:nvPr/>
        </p:nvSpPr>
        <p:spPr>
          <a:xfrm>
            <a:off x="4801025" y="2563525"/>
            <a:ext cx="392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possui todos os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obstáculos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6"/>
          <p:cNvSpPr txBox="1"/>
          <p:nvPr/>
        </p:nvSpPr>
        <p:spPr>
          <a:xfrm>
            <a:off x="4809375" y="3309500"/>
            <a:ext cx="423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tem como objetivo matar o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máximo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de inimigos sem morrer em um limite de tempo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650" y="1610599"/>
            <a:ext cx="4268349" cy="227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7"/>
          <p:cNvSpPr txBox="1"/>
          <p:nvPr/>
        </p:nvSpPr>
        <p:spPr>
          <a:xfrm>
            <a:off x="2587475" y="259750"/>
            <a:ext cx="360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27"/>
          <p:cNvSpPr txBox="1"/>
          <p:nvPr/>
        </p:nvSpPr>
        <p:spPr>
          <a:xfrm>
            <a:off x="2818250" y="300975"/>
            <a:ext cx="297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Segunda Fase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p27"/>
          <p:cNvSpPr txBox="1"/>
          <p:nvPr/>
        </p:nvSpPr>
        <p:spPr>
          <a:xfrm>
            <a:off x="5216900" y="1751700"/>
            <a:ext cx="32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possui 2 tipos de inimigos a moa e o ganon(boss)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7"/>
          <p:cNvSpPr txBox="1"/>
          <p:nvPr/>
        </p:nvSpPr>
        <p:spPr>
          <a:xfrm>
            <a:off x="5200425" y="2633675"/>
            <a:ext cx="331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7"/>
          <p:cNvSpPr txBox="1"/>
          <p:nvPr/>
        </p:nvSpPr>
        <p:spPr>
          <a:xfrm>
            <a:off x="5216900" y="2633675"/>
            <a:ext cx="297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possui todos os tipos de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obstáculos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27"/>
          <p:cNvSpPr txBox="1"/>
          <p:nvPr/>
        </p:nvSpPr>
        <p:spPr>
          <a:xfrm>
            <a:off x="5200425" y="3342550"/>
            <a:ext cx="351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possui o mesmos objetivo da primeira fase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8"/>
          <p:cNvSpPr txBox="1"/>
          <p:nvPr/>
        </p:nvSpPr>
        <p:spPr>
          <a:xfrm>
            <a:off x="2400000" y="198225"/>
            <a:ext cx="43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Requisitos Funcionais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7" name="Google Shape;26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6100"/>
            <a:ext cx="3605326" cy="404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6950" y="946100"/>
            <a:ext cx="4433925" cy="240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8951" y="3454875"/>
            <a:ext cx="4949916" cy="148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 txBox="1"/>
          <p:nvPr/>
        </p:nvSpPr>
        <p:spPr>
          <a:xfrm>
            <a:off x="2144850" y="156450"/>
            <a:ext cx="4854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Requisito 1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5" name="Google Shape;2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275" y="802950"/>
            <a:ext cx="3298048" cy="186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2635" y="802950"/>
            <a:ext cx="3290064" cy="186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34350" y="2995700"/>
            <a:ext cx="3275297" cy="18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 txBox="1"/>
          <p:nvPr/>
        </p:nvSpPr>
        <p:spPr>
          <a:xfrm>
            <a:off x="2499900" y="162250"/>
            <a:ext cx="414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pt-BR" sz="2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equisito</a:t>
            </a:r>
            <a:r>
              <a:rPr lang="pt-BR" sz="2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2</a:t>
            </a:r>
            <a:endParaRPr sz="2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3" name="Google Shape;2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7575" y="846975"/>
            <a:ext cx="7155362" cy="406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 txBox="1"/>
          <p:nvPr/>
        </p:nvSpPr>
        <p:spPr>
          <a:xfrm>
            <a:off x="1893825" y="168650"/>
            <a:ext cx="50796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Requisito 10</a:t>
            </a:r>
            <a:endParaRPr sz="2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9" name="Google Shape;2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025" y="1028450"/>
            <a:ext cx="3426049" cy="194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1430" y="990350"/>
            <a:ext cx="3584144" cy="2019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1475" y="3199899"/>
            <a:ext cx="3305454" cy="186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/>
        </p:nvSpPr>
        <p:spPr>
          <a:xfrm>
            <a:off x="1495875" y="125875"/>
            <a:ext cx="5923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EFEFE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pt-BR" sz="3000">
                <a:solidFill>
                  <a:srgbClr val="EFEFE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nspiração</a:t>
            </a:r>
            <a:r>
              <a:rPr lang="pt-BR" sz="3000">
                <a:solidFill>
                  <a:srgbClr val="EFEFE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3000">
              <a:solidFill>
                <a:srgbClr val="EFEFE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475" y="772375"/>
            <a:ext cx="7139049" cy="373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 txBox="1"/>
          <p:nvPr/>
        </p:nvSpPr>
        <p:spPr>
          <a:xfrm>
            <a:off x="3054000" y="309600"/>
            <a:ext cx="303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UML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7" name="Google Shape;29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9425" y="1087675"/>
            <a:ext cx="5170068" cy="388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3"/>
          <p:cNvSpPr txBox="1"/>
          <p:nvPr/>
        </p:nvSpPr>
        <p:spPr>
          <a:xfrm>
            <a:off x="1908825" y="262725"/>
            <a:ext cx="593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33"/>
          <p:cNvSpPr txBox="1"/>
          <p:nvPr/>
        </p:nvSpPr>
        <p:spPr>
          <a:xfrm>
            <a:off x="1534800" y="147200"/>
            <a:ext cx="607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</a:t>
            </a: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ntidade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4" name="Google Shape;30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50" y="828925"/>
            <a:ext cx="8839202" cy="4054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4"/>
          <p:cNvSpPr txBox="1"/>
          <p:nvPr/>
        </p:nvSpPr>
        <p:spPr>
          <a:xfrm>
            <a:off x="1962900" y="0"/>
            <a:ext cx="521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Lista De Entidades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0" name="Google Shape;3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0050" y="765475"/>
            <a:ext cx="5551051" cy="426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5"/>
          <p:cNvSpPr txBox="1"/>
          <p:nvPr/>
        </p:nvSpPr>
        <p:spPr>
          <a:xfrm>
            <a:off x="2459175" y="174400"/>
            <a:ext cx="409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35"/>
          <p:cNvSpPr txBox="1"/>
          <p:nvPr/>
        </p:nvSpPr>
        <p:spPr>
          <a:xfrm>
            <a:off x="1963175" y="154000"/>
            <a:ext cx="491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35"/>
          <p:cNvSpPr txBox="1"/>
          <p:nvPr/>
        </p:nvSpPr>
        <p:spPr>
          <a:xfrm>
            <a:off x="1936000" y="221950"/>
            <a:ext cx="461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35"/>
          <p:cNvSpPr txBox="1"/>
          <p:nvPr/>
        </p:nvSpPr>
        <p:spPr>
          <a:xfrm>
            <a:off x="2187400" y="242350"/>
            <a:ext cx="4266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Fase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9" name="Google Shape;31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0025" y="952925"/>
            <a:ext cx="4181649" cy="3949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6"/>
          <p:cNvSpPr txBox="1"/>
          <p:nvPr/>
        </p:nvSpPr>
        <p:spPr>
          <a:xfrm>
            <a:off x="1908825" y="106450"/>
            <a:ext cx="4763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Gerenciadores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5" name="Google Shape;32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375" y="794950"/>
            <a:ext cx="8839202" cy="4060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7"/>
          <p:cNvSpPr txBox="1"/>
          <p:nvPr/>
        </p:nvSpPr>
        <p:spPr>
          <a:xfrm>
            <a:off x="2398025" y="58875"/>
            <a:ext cx="400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37"/>
          <p:cNvSpPr txBox="1"/>
          <p:nvPr/>
        </p:nvSpPr>
        <p:spPr>
          <a:xfrm>
            <a:off x="2397750" y="147200"/>
            <a:ext cx="4348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Menus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2" name="Google Shape;33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9675" y="959675"/>
            <a:ext cx="3885611" cy="4044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/>
          <p:nvPr/>
        </p:nvSpPr>
        <p:spPr>
          <a:xfrm>
            <a:off x="1867800" y="147200"/>
            <a:ext cx="5408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Requisitos C</a:t>
            </a: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onceituais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8" name="Google Shape;33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425" y="793700"/>
            <a:ext cx="3939274" cy="203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463" y="2874075"/>
            <a:ext cx="3943210" cy="203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4874" y="793700"/>
            <a:ext cx="4314194" cy="404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775" y="693554"/>
            <a:ext cx="4445225" cy="4297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1022" y="693550"/>
            <a:ext cx="4218375" cy="176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0"/>
          <p:cNvSpPr txBox="1"/>
          <p:nvPr/>
        </p:nvSpPr>
        <p:spPr>
          <a:xfrm>
            <a:off x="1820500" y="208375"/>
            <a:ext cx="5177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conclusões</a:t>
            </a: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2" name="Google Shape;352;p40"/>
          <p:cNvSpPr txBox="1"/>
          <p:nvPr/>
        </p:nvSpPr>
        <p:spPr>
          <a:xfrm>
            <a:off x="678750" y="2294300"/>
            <a:ext cx="7786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-  apesar do ritmo lento no início do projeto, foi possível cumprir grande parte dos requisitos.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- com esse projeto foi possível sentir um pouco  do que nos aguarda mais para frente no curso e na vida profissional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- com esse projeto  foi possível aprender muitas coisas.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- esse jogo ainda tem muitas coisas que podem melhorar, entretanto fizemos o que foi possível com       o que tinham a nossa disposição no cenário atual   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/>
        </p:nvSpPr>
        <p:spPr>
          <a:xfrm>
            <a:off x="1574175" y="292875"/>
            <a:ext cx="5848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Personagens</a:t>
            </a:r>
            <a:endParaRPr sz="2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950" y="2232500"/>
            <a:ext cx="723650" cy="14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6025" y="2232500"/>
            <a:ext cx="723650" cy="14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01923" y="2364148"/>
            <a:ext cx="1183975" cy="11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33850" y="2364174"/>
            <a:ext cx="1183975" cy="118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48025" y="2232500"/>
            <a:ext cx="723650" cy="144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525" y="1674225"/>
            <a:ext cx="1207100" cy="241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1700" y="1674225"/>
            <a:ext cx="1207100" cy="24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6"/>
          <p:cNvSpPr txBox="1"/>
          <p:nvPr/>
        </p:nvSpPr>
        <p:spPr>
          <a:xfrm>
            <a:off x="2490225" y="318925"/>
            <a:ext cx="35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16"/>
          <p:cNvSpPr txBox="1"/>
          <p:nvPr/>
        </p:nvSpPr>
        <p:spPr>
          <a:xfrm>
            <a:off x="2633700" y="195775"/>
            <a:ext cx="3876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Jogadores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5210800" y="2258050"/>
            <a:ext cx="293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pode atacar os inimigos e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projéteis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5219250" y="2376325"/>
            <a:ext cx="29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16"/>
          <p:cNvSpPr txBox="1"/>
          <p:nvPr/>
        </p:nvSpPr>
        <p:spPr>
          <a:xfrm>
            <a:off x="5234875" y="2852975"/>
            <a:ext cx="296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enquanto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está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atacando ele fica imune ao inimigos e aos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projéteis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 txBox="1"/>
          <p:nvPr/>
        </p:nvSpPr>
        <p:spPr>
          <a:xfrm>
            <a:off x="2778150" y="216900"/>
            <a:ext cx="3587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Moa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8" name="Google Shape;16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600" y="1433500"/>
            <a:ext cx="2839400" cy="28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7"/>
          <p:cNvSpPr txBox="1"/>
          <p:nvPr/>
        </p:nvSpPr>
        <p:spPr>
          <a:xfrm>
            <a:off x="4828200" y="1755725"/>
            <a:ext cx="335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é um inimigo voador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17"/>
          <p:cNvSpPr txBox="1"/>
          <p:nvPr/>
        </p:nvSpPr>
        <p:spPr>
          <a:xfrm>
            <a:off x="4879200" y="2427325"/>
            <a:ext cx="335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fica voando em lado para outro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17"/>
          <p:cNvSpPr txBox="1"/>
          <p:nvPr/>
        </p:nvSpPr>
        <p:spPr>
          <a:xfrm>
            <a:off x="4930200" y="3056450"/>
            <a:ext cx="325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pode ficar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invisível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por um um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período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/>
        </p:nvSpPr>
        <p:spPr>
          <a:xfrm>
            <a:off x="2129675" y="157150"/>
            <a:ext cx="507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Octorok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7" name="Google Shape;1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500" y="1698050"/>
            <a:ext cx="2578750" cy="257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8"/>
          <p:cNvSpPr txBox="1"/>
          <p:nvPr/>
        </p:nvSpPr>
        <p:spPr>
          <a:xfrm>
            <a:off x="4930200" y="2171575"/>
            <a:ext cx="299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é um inimigo voador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18"/>
          <p:cNvSpPr txBox="1"/>
          <p:nvPr/>
        </p:nvSpPr>
        <p:spPr>
          <a:xfrm>
            <a:off x="4930200" y="2877563"/>
            <a:ext cx="309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ele fica voando de um lado para outro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4930200" y="3583575"/>
            <a:ext cx="286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ele pode atirar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projéteis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 txBox="1"/>
          <p:nvPr/>
        </p:nvSpPr>
        <p:spPr>
          <a:xfrm>
            <a:off x="2507575" y="173250"/>
            <a:ext cx="404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2575175" y="240825"/>
            <a:ext cx="346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2042550" y="240825"/>
            <a:ext cx="5058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Ganondorf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8" name="Google Shape;1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9975" y="1563350"/>
            <a:ext cx="1257225" cy="251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9"/>
          <p:cNvSpPr txBox="1"/>
          <p:nvPr/>
        </p:nvSpPr>
        <p:spPr>
          <a:xfrm>
            <a:off x="4475450" y="1735725"/>
            <a:ext cx="338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é um boss terrestre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4483900" y="2504300"/>
            <a:ext cx="380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ele fica andando de um lado para outro da fase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4526125" y="3374225"/>
            <a:ext cx="3825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fica irritado de tempos em tempo, nesse estado ele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dá o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dobro de dano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"/>
          <p:cNvSpPr txBox="1"/>
          <p:nvPr/>
        </p:nvSpPr>
        <p:spPr>
          <a:xfrm>
            <a:off x="2707750" y="185475"/>
            <a:ext cx="3993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</a:t>
            </a: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bstáculos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7" name="Google Shape;1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400" y="2571750"/>
            <a:ext cx="1335325" cy="133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5775" y="2571750"/>
            <a:ext cx="1335325" cy="133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6575" y="2629775"/>
            <a:ext cx="1335325" cy="133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17375" y="2571750"/>
            <a:ext cx="1335325" cy="133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 txBox="1"/>
          <p:nvPr/>
        </p:nvSpPr>
        <p:spPr>
          <a:xfrm>
            <a:off x="2735850" y="296750"/>
            <a:ext cx="3672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Espinhos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6" name="Google Shape;2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625" y="1557850"/>
            <a:ext cx="2299725" cy="229972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1"/>
          <p:cNvSpPr txBox="1"/>
          <p:nvPr/>
        </p:nvSpPr>
        <p:spPr>
          <a:xfrm>
            <a:off x="4572000" y="2068725"/>
            <a:ext cx="316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 um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obstáculo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sólido( possui colisão)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4572000" y="2930300"/>
            <a:ext cx="3944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ele é danoso, (ou seja se o personagem encostar nesse obstáculo ele da dano)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